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22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38243C-6CE5-8549-A6EE-87F380A2085A}" type="doc">
      <dgm:prSet loTypeId="urn:microsoft.com/office/officeart/2005/8/layout/gear1" loCatId="" qsTypeId="urn:microsoft.com/office/officeart/2005/8/quickstyle/simple4" qsCatId="simple" csTypeId="urn:microsoft.com/office/officeart/2005/8/colors/colorful1" csCatId="colorful" phldr="1"/>
      <dgm:spPr/>
    </dgm:pt>
    <dgm:pt modelId="{349B56FE-2B67-2A46-BA7A-E1BBB67DBB3A}">
      <dgm:prSet phldrT="[Text]" custT="1"/>
      <dgm:spPr/>
      <dgm:t>
        <a:bodyPr/>
        <a:lstStyle/>
        <a:p>
          <a:r>
            <a:rPr lang="de-DE" sz="2000" dirty="0" smtClean="0"/>
            <a:t>Beziehungs-Qualitäten</a:t>
          </a:r>
          <a:endParaRPr lang="de-DE" sz="2000" dirty="0"/>
        </a:p>
      </dgm:t>
    </dgm:pt>
    <dgm:pt modelId="{9175650A-2206-414A-B48B-7D415E4B5F0D}" type="parTrans" cxnId="{6C0DCC96-304B-D54E-A7EA-4BF471FD89CD}">
      <dgm:prSet/>
      <dgm:spPr/>
      <dgm:t>
        <a:bodyPr/>
        <a:lstStyle/>
        <a:p>
          <a:endParaRPr lang="de-DE" sz="2000"/>
        </a:p>
      </dgm:t>
    </dgm:pt>
    <dgm:pt modelId="{C2BEEC3B-5395-294F-84A9-A3DA715A9716}" type="sibTrans" cxnId="{6C0DCC96-304B-D54E-A7EA-4BF471FD89CD}">
      <dgm:prSet/>
      <dgm:spPr/>
      <dgm:t>
        <a:bodyPr/>
        <a:lstStyle/>
        <a:p>
          <a:endParaRPr lang="de-DE" sz="2000"/>
        </a:p>
      </dgm:t>
    </dgm:pt>
    <dgm:pt modelId="{4783F523-9D58-814B-BB91-9B5B7F7FA0E9}">
      <dgm:prSet phldrT="[Text]" custT="1"/>
      <dgm:spPr/>
      <dgm:t>
        <a:bodyPr/>
        <a:lstStyle/>
        <a:p>
          <a:r>
            <a:rPr lang="de-DE" sz="2000" dirty="0" smtClean="0">
              <a:solidFill>
                <a:schemeClr val="tx1"/>
              </a:solidFill>
            </a:rPr>
            <a:t>Beziehungs-Taten</a:t>
          </a:r>
          <a:endParaRPr lang="de-DE" sz="2000" dirty="0">
            <a:solidFill>
              <a:schemeClr val="tx1"/>
            </a:solidFill>
          </a:endParaRPr>
        </a:p>
      </dgm:t>
    </dgm:pt>
    <dgm:pt modelId="{F5CDC470-EB62-7D42-8019-8FDAC909F8F4}" type="parTrans" cxnId="{79A28054-B5D6-994E-85D5-AC4AC92C3B8C}">
      <dgm:prSet/>
      <dgm:spPr/>
      <dgm:t>
        <a:bodyPr/>
        <a:lstStyle/>
        <a:p>
          <a:endParaRPr lang="de-DE" sz="2000"/>
        </a:p>
      </dgm:t>
    </dgm:pt>
    <dgm:pt modelId="{59E0A01D-6B2C-BA41-A0B1-AB89E4E992F3}" type="sibTrans" cxnId="{79A28054-B5D6-994E-85D5-AC4AC92C3B8C}">
      <dgm:prSet/>
      <dgm:spPr/>
      <dgm:t>
        <a:bodyPr/>
        <a:lstStyle/>
        <a:p>
          <a:endParaRPr lang="de-DE" sz="2000"/>
        </a:p>
      </dgm:t>
    </dgm:pt>
    <dgm:pt modelId="{1B70011A-22C9-D04F-B88D-866EB74BEDD0}">
      <dgm:prSet phldrT="[Text]" custT="1"/>
      <dgm:spPr/>
      <dgm:t>
        <a:bodyPr/>
        <a:lstStyle/>
        <a:p>
          <a:r>
            <a:rPr lang="de-DE" sz="2000" dirty="0" smtClean="0"/>
            <a:t>Beziehungs-Welten</a:t>
          </a:r>
          <a:endParaRPr lang="de-DE" sz="2000" dirty="0"/>
        </a:p>
      </dgm:t>
    </dgm:pt>
    <dgm:pt modelId="{E0B1F186-AD67-1F4C-A7FF-2D288B2247E6}" type="parTrans" cxnId="{7F151298-D235-7944-82FE-16EDAB409549}">
      <dgm:prSet/>
      <dgm:spPr/>
      <dgm:t>
        <a:bodyPr/>
        <a:lstStyle/>
        <a:p>
          <a:endParaRPr lang="de-DE" sz="2000"/>
        </a:p>
      </dgm:t>
    </dgm:pt>
    <dgm:pt modelId="{AF193851-6E4E-624B-9327-40EFF76651CD}" type="sibTrans" cxnId="{7F151298-D235-7944-82FE-16EDAB409549}">
      <dgm:prSet/>
      <dgm:spPr/>
      <dgm:t>
        <a:bodyPr/>
        <a:lstStyle/>
        <a:p>
          <a:endParaRPr lang="de-DE" sz="2000"/>
        </a:p>
      </dgm:t>
    </dgm:pt>
    <dgm:pt modelId="{975FF51A-0009-4445-98FE-3E4C182200A1}" type="pres">
      <dgm:prSet presAssocID="{2C38243C-6CE5-8549-A6EE-87F380A2085A}" presName="composite" presStyleCnt="0">
        <dgm:presLayoutVars>
          <dgm:chMax val="3"/>
          <dgm:animLvl val="lvl"/>
          <dgm:resizeHandles val="exact"/>
        </dgm:presLayoutVars>
      </dgm:prSet>
      <dgm:spPr/>
    </dgm:pt>
    <dgm:pt modelId="{BA383141-ECF1-FB43-982B-DDB275DF2851}" type="pres">
      <dgm:prSet presAssocID="{349B56FE-2B67-2A46-BA7A-E1BBB67DBB3A}" presName="gear1" presStyleLbl="node1" presStyleIdx="0" presStyleCnt="3">
        <dgm:presLayoutVars>
          <dgm:chMax val="1"/>
          <dgm:bulletEnabled val="1"/>
        </dgm:presLayoutVars>
      </dgm:prSet>
      <dgm:spPr/>
      <dgm:t>
        <a:bodyPr/>
        <a:lstStyle/>
        <a:p>
          <a:endParaRPr lang="de-DE"/>
        </a:p>
      </dgm:t>
    </dgm:pt>
    <dgm:pt modelId="{7AC1AC8A-4771-E641-9217-719DD9863E78}" type="pres">
      <dgm:prSet presAssocID="{349B56FE-2B67-2A46-BA7A-E1BBB67DBB3A}" presName="gear1srcNode" presStyleLbl="node1" presStyleIdx="0" presStyleCnt="3"/>
      <dgm:spPr/>
    </dgm:pt>
    <dgm:pt modelId="{FB8C2103-4CDE-3745-9C93-3DBF506FED7E}" type="pres">
      <dgm:prSet presAssocID="{349B56FE-2B67-2A46-BA7A-E1BBB67DBB3A}" presName="gear1dstNode" presStyleLbl="node1" presStyleIdx="0" presStyleCnt="3"/>
      <dgm:spPr/>
    </dgm:pt>
    <dgm:pt modelId="{9F489E4A-B25E-1046-AFAA-76A57D8F4AA9}" type="pres">
      <dgm:prSet presAssocID="{4783F523-9D58-814B-BB91-9B5B7F7FA0E9}" presName="gear2" presStyleLbl="node1" presStyleIdx="1" presStyleCnt="3" custScaleX="108031" custScaleY="116106">
        <dgm:presLayoutVars>
          <dgm:chMax val="1"/>
          <dgm:bulletEnabled val="1"/>
        </dgm:presLayoutVars>
      </dgm:prSet>
      <dgm:spPr/>
      <dgm:t>
        <a:bodyPr/>
        <a:lstStyle/>
        <a:p>
          <a:endParaRPr lang="de-DE"/>
        </a:p>
      </dgm:t>
    </dgm:pt>
    <dgm:pt modelId="{32D98CA3-283E-A94D-BFF7-1291944A7C37}" type="pres">
      <dgm:prSet presAssocID="{4783F523-9D58-814B-BB91-9B5B7F7FA0E9}" presName="gear2srcNode" presStyleLbl="node1" presStyleIdx="1" presStyleCnt="3"/>
      <dgm:spPr/>
    </dgm:pt>
    <dgm:pt modelId="{3118B88E-BC25-A14A-B528-CBACEA81CA5E}" type="pres">
      <dgm:prSet presAssocID="{4783F523-9D58-814B-BB91-9B5B7F7FA0E9}" presName="gear2dstNode" presStyleLbl="node1" presStyleIdx="1" presStyleCnt="3"/>
      <dgm:spPr/>
    </dgm:pt>
    <dgm:pt modelId="{11C5737E-1438-0440-B0C8-CC105CB512DA}" type="pres">
      <dgm:prSet presAssocID="{1B70011A-22C9-D04F-B88D-866EB74BEDD0}" presName="gear3" presStyleLbl="node1" presStyleIdx="2" presStyleCnt="3"/>
      <dgm:spPr/>
      <dgm:t>
        <a:bodyPr/>
        <a:lstStyle/>
        <a:p>
          <a:endParaRPr lang="de-DE"/>
        </a:p>
      </dgm:t>
    </dgm:pt>
    <dgm:pt modelId="{278A15A2-C092-114D-B37D-1BCB8754C39F}" type="pres">
      <dgm:prSet presAssocID="{1B70011A-22C9-D04F-B88D-866EB74BEDD0}" presName="gear3tx" presStyleLbl="node1" presStyleIdx="2" presStyleCnt="3">
        <dgm:presLayoutVars>
          <dgm:chMax val="1"/>
          <dgm:bulletEnabled val="1"/>
        </dgm:presLayoutVars>
      </dgm:prSet>
      <dgm:spPr/>
      <dgm:t>
        <a:bodyPr/>
        <a:lstStyle/>
        <a:p>
          <a:endParaRPr lang="de-DE"/>
        </a:p>
      </dgm:t>
    </dgm:pt>
    <dgm:pt modelId="{F7F5A1BF-80BB-FE46-BA9C-E706D1A85057}" type="pres">
      <dgm:prSet presAssocID="{1B70011A-22C9-D04F-B88D-866EB74BEDD0}" presName="gear3srcNode" presStyleLbl="node1" presStyleIdx="2" presStyleCnt="3"/>
      <dgm:spPr/>
    </dgm:pt>
    <dgm:pt modelId="{AC325C8D-EFA4-B242-8370-DAB77AD1746F}" type="pres">
      <dgm:prSet presAssocID="{1B70011A-22C9-D04F-B88D-866EB74BEDD0}" presName="gear3dstNode" presStyleLbl="node1" presStyleIdx="2" presStyleCnt="3"/>
      <dgm:spPr/>
    </dgm:pt>
    <dgm:pt modelId="{DCC4D384-6A94-784C-AC51-443C9554316C}" type="pres">
      <dgm:prSet presAssocID="{C2BEEC3B-5395-294F-84A9-A3DA715A9716}" presName="connector1" presStyleLbl="sibTrans2D1" presStyleIdx="0" presStyleCnt="3"/>
      <dgm:spPr/>
    </dgm:pt>
    <dgm:pt modelId="{3BA4496D-D385-4541-AD6D-689BF2569054}" type="pres">
      <dgm:prSet presAssocID="{59E0A01D-6B2C-BA41-A0B1-AB89E4E992F3}" presName="connector2" presStyleLbl="sibTrans2D1" presStyleIdx="1" presStyleCnt="3"/>
      <dgm:spPr/>
    </dgm:pt>
    <dgm:pt modelId="{B9A93AE5-14C8-D541-8278-13E0B404F9C4}" type="pres">
      <dgm:prSet presAssocID="{AF193851-6E4E-624B-9327-40EFF76651CD}" presName="connector3" presStyleLbl="sibTrans2D1" presStyleIdx="2" presStyleCnt="3"/>
      <dgm:spPr/>
    </dgm:pt>
  </dgm:ptLst>
  <dgm:cxnLst>
    <dgm:cxn modelId="{643EC7DC-90E9-F344-BC29-D60A5E89B9A4}" type="presOf" srcId="{349B56FE-2B67-2A46-BA7A-E1BBB67DBB3A}" destId="{FB8C2103-4CDE-3745-9C93-3DBF506FED7E}" srcOrd="2" destOrd="0" presId="urn:microsoft.com/office/officeart/2005/8/layout/gear1"/>
    <dgm:cxn modelId="{7F151298-D235-7944-82FE-16EDAB409549}" srcId="{2C38243C-6CE5-8549-A6EE-87F380A2085A}" destId="{1B70011A-22C9-D04F-B88D-866EB74BEDD0}" srcOrd="2" destOrd="0" parTransId="{E0B1F186-AD67-1F4C-A7FF-2D288B2247E6}" sibTransId="{AF193851-6E4E-624B-9327-40EFF76651CD}"/>
    <dgm:cxn modelId="{FB9F51F8-8A02-8946-9CBA-22F5B0E7AEF9}" type="presOf" srcId="{349B56FE-2B67-2A46-BA7A-E1BBB67DBB3A}" destId="{BA383141-ECF1-FB43-982B-DDB275DF2851}" srcOrd="0" destOrd="0" presId="urn:microsoft.com/office/officeart/2005/8/layout/gear1"/>
    <dgm:cxn modelId="{2C4C8363-7389-C14E-AA5E-4B7BAA258BE9}" type="presOf" srcId="{59E0A01D-6B2C-BA41-A0B1-AB89E4E992F3}" destId="{3BA4496D-D385-4541-AD6D-689BF2569054}" srcOrd="0" destOrd="0" presId="urn:microsoft.com/office/officeart/2005/8/layout/gear1"/>
    <dgm:cxn modelId="{6C0DCC96-304B-D54E-A7EA-4BF471FD89CD}" srcId="{2C38243C-6CE5-8549-A6EE-87F380A2085A}" destId="{349B56FE-2B67-2A46-BA7A-E1BBB67DBB3A}" srcOrd="0" destOrd="0" parTransId="{9175650A-2206-414A-B48B-7D415E4B5F0D}" sibTransId="{C2BEEC3B-5395-294F-84A9-A3DA715A9716}"/>
    <dgm:cxn modelId="{E34CF26F-737C-6841-A820-FFE522596FB2}" type="presOf" srcId="{1B70011A-22C9-D04F-B88D-866EB74BEDD0}" destId="{F7F5A1BF-80BB-FE46-BA9C-E706D1A85057}" srcOrd="2" destOrd="0" presId="urn:microsoft.com/office/officeart/2005/8/layout/gear1"/>
    <dgm:cxn modelId="{5C32725D-B19D-854A-A49D-6F8DCF71A32B}" type="presOf" srcId="{2C38243C-6CE5-8549-A6EE-87F380A2085A}" destId="{975FF51A-0009-4445-98FE-3E4C182200A1}" srcOrd="0" destOrd="0" presId="urn:microsoft.com/office/officeart/2005/8/layout/gear1"/>
    <dgm:cxn modelId="{550F25EF-CC69-854A-91C3-0B9AB630222F}" type="presOf" srcId="{4783F523-9D58-814B-BB91-9B5B7F7FA0E9}" destId="{9F489E4A-B25E-1046-AFAA-76A57D8F4AA9}" srcOrd="0" destOrd="0" presId="urn:microsoft.com/office/officeart/2005/8/layout/gear1"/>
    <dgm:cxn modelId="{882E191A-0638-DC46-97E4-6EC1EEB37FC1}" type="presOf" srcId="{AF193851-6E4E-624B-9327-40EFF76651CD}" destId="{B9A93AE5-14C8-D541-8278-13E0B404F9C4}" srcOrd="0" destOrd="0" presId="urn:microsoft.com/office/officeart/2005/8/layout/gear1"/>
    <dgm:cxn modelId="{6F134064-D512-B842-A040-DCF53248993D}" type="presOf" srcId="{1B70011A-22C9-D04F-B88D-866EB74BEDD0}" destId="{AC325C8D-EFA4-B242-8370-DAB77AD1746F}" srcOrd="3" destOrd="0" presId="urn:microsoft.com/office/officeart/2005/8/layout/gear1"/>
    <dgm:cxn modelId="{90D66CEA-FD3A-4343-83CE-19FB7D6883D3}" type="presOf" srcId="{C2BEEC3B-5395-294F-84A9-A3DA715A9716}" destId="{DCC4D384-6A94-784C-AC51-443C9554316C}" srcOrd="0" destOrd="0" presId="urn:microsoft.com/office/officeart/2005/8/layout/gear1"/>
    <dgm:cxn modelId="{79A28054-B5D6-994E-85D5-AC4AC92C3B8C}" srcId="{2C38243C-6CE5-8549-A6EE-87F380A2085A}" destId="{4783F523-9D58-814B-BB91-9B5B7F7FA0E9}" srcOrd="1" destOrd="0" parTransId="{F5CDC470-EB62-7D42-8019-8FDAC909F8F4}" sibTransId="{59E0A01D-6B2C-BA41-A0B1-AB89E4E992F3}"/>
    <dgm:cxn modelId="{7D302E40-CB08-604C-9826-4F8A20300DCB}" type="presOf" srcId="{4783F523-9D58-814B-BB91-9B5B7F7FA0E9}" destId="{32D98CA3-283E-A94D-BFF7-1291944A7C37}" srcOrd="1" destOrd="0" presId="urn:microsoft.com/office/officeart/2005/8/layout/gear1"/>
    <dgm:cxn modelId="{CAAEBEFD-61A6-8748-8D95-5A7CA14C48BE}" type="presOf" srcId="{349B56FE-2B67-2A46-BA7A-E1BBB67DBB3A}" destId="{7AC1AC8A-4771-E641-9217-719DD9863E78}" srcOrd="1" destOrd="0" presId="urn:microsoft.com/office/officeart/2005/8/layout/gear1"/>
    <dgm:cxn modelId="{E185917D-2275-C14B-9271-3FF0272104F5}" type="presOf" srcId="{1B70011A-22C9-D04F-B88D-866EB74BEDD0}" destId="{278A15A2-C092-114D-B37D-1BCB8754C39F}" srcOrd="1" destOrd="0" presId="urn:microsoft.com/office/officeart/2005/8/layout/gear1"/>
    <dgm:cxn modelId="{5823D245-5F89-BF4B-A417-938FD2D69FA2}" type="presOf" srcId="{1B70011A-22C9-D04F-B88D-866EB74BEDD0}" destId="{11C5737E-1438-0440-B0C8-CC105CB512DA}" srcOrd="0" destOrd="0" presId="urn:microsoft.com/office/officeart/2005/8/layout/gear1"/>
    <dgm:cxn modelId="{D9152E8E-5E77-8E46-89BC-45FCB65EE1D2}" type="presOf" srcId="{4783F523-9D58-814B-BB91-9B5B7F7FA0E9}" destId="{3118B88E-BC25-A14A-B528-CBACEA81CA5E}" srcOrd="2" destOrd="0" presId="urn:microsoft.com/office/officeart/2005/8/layout/gear1"/>
    <dgm:cxn modelId="{8EA15E66-4096-A341-A57F-17DA47073A60}" type="presParOf" srcId="{975FF51A-0009-4445-98FE-3E4C182200A1}" destId="{BA383141-ECF1-FB43-982B-DDB275DF2851}" srcOrd="0" destOrd="0" presId="urn:microsoft.com/office/officeart/2005/8/layout/gear1"/>
    <dgm:cxn modelId="{B8C98808-F74F-8247-AFDF-F26A7BCCFAD0}" type="presParOf" srcId="{975FF51A-0009-4445-98FE-3E4C182200A1}" destId="{7AC1AC8A-4771-E641-9217-719DD9863E78}" srcOrd="1" destOrd="0" presId="urn:microsoft.com/office/officeart/2005/8/layout/gear1"/>
    <dgm:cxn modelId="{03EA1B9F-F3AA-644D-9B48-519406A78B81}" type="presParOf" srcId="{975FF51A-0009-4445-98FE-3E4C182200A1}" destId="{FB8C2103-4CDE-3745-9C93-3DBF506FED7E}" srcOrd="2" destOrd="0" presId="urn:microsoft.com/office/officeart/2005/8/layout/gear1"/>
    <dgm:cxn modelId="{52C45B30-ADCA-1244-BC4A-AF1B91301089}" type="presParOf" srcId="{975FF51A-0009-4445-98FE-3E4C182200A1}" destId="{9F489E4A-B25E-1046-AFAA-76A57D8F4AA9}" srcOrd="3" destOrd="0" presId="urn:microsoft.com/office/officeart/2005/8/layout/gear1"/>
    <dgm:cxn modelId="{845EF180-1381-8544-A6AF-973D9BDFEDFC}" type="presParOf" srcId="{975FF51A-0009-4445-98FE-3E4C182200A1}" destId="{32D98CA3-283E-A94D-BFF7-1291944A7C37}" srcOrd="4" destOrd="0" presId="urn:microsoft.com/office/officeart/2005/8/layout/gear1"/>
    <dgm:cxn modelId="{583E9824-B050-C94F-913F-1BEF5BD8ADE1}" type="presParOf" srcId="{975FF51A-0009-4445-98FE-3E4C182200A1}" destId="{3118B88E-BC25-A14A-B528-CBACEA81CA5E}" srcOrd="5" destOrd="0" presId="urn:microsoft.com/office/officeart/2005/8/layout/gear1"/>
    <dgm:cxn modelId="{63125409-680D-8240-B6BC-59912C7120FB}" type="presParOf" srcId="{975FF51A-0009-4445-98FE-3E4C182200A1}" destId="{11C5737E-1438-0440-B0C8-CC105CB512DA}" srcOrd="6" destOrd="0" presId="urn:microsoft.com/office/officeart/2005/8/layout/gear1"/>
    <dgm:cxn modelId="{977C6488-AD74-1347-A08C-9954C95C8BE5}" type="presParOf" srcId="{975FF51A-0009-4445-98FE-3E4C182200A1}" destId="{278A15A2-C092-114D-B37D-1BCB8754C39F}" srcOrd="7" destOrd="0" presId="urn:microsoft.com/office/officeart/2005/8/layout/gear1"/>
    <dgm:cxn modelId="{B0B14B91-0081-D741-910D-58461D47F283}" type="presParOf" srcId="{975FF51A-0009-4445-98FE-3E4C182200A1}" destId="{F7F5A1BF-80BB-FE46-BA9C-E706D1A85057}" srcOrd="8" destOrd="0" presId="urn:microsoft.com/office/officeart/2005/8/layout/gear1"/>
    <dgm:cxn modelId="{6F8397DE-0FA7-DD43-80C0-C9AC2F76D942}" type="presParOf" srcId="{975FF51A-0009-4445-98FE-3E4C182200A1}" destId="{AC325C8D-EFA4-B242-8370-DAB77AD1746F}" srcOrd="9" destOrd="0" presId="urn:microsoft.com/office/officeart/2005/8/layout/gear1"/>
    <dgm:cxn modelId="{1F5BF1E1-932B-9C45-B831-C6BA3F7A63C5}" type="presParOf" srcId="{975FF51A-0009-4445-98FE-3E4C182200A1}" destId="{DCC4D384-6A94-784C-AC51-443C9554316C}" srcOrd="10" destOrd="0" presId="urn:microsoft.com/office/officeart/2005/8/layout/gear1"/>
    <dgm:cxn modelId="{783867F2-5F0F-4F40-ABF4-78B9574128EE}" type="presParOf" srcId="{975FF51A-0009-4445-98FE-3E4C182200A1}" destId="{3BA4496D-D385-4541-AD6D-689BF2569054}" srcOrd="11" destOrd="0" presId="urn:microsoft.com/office/officeart/2005/8/layout/gear1"/>
    <dgm:cxn modelId="{E3E49500-FC3D-8A49-A1A2-C8985C53316D}" type="presParOf" srcId="{975FF51A-0009-4445-98FE-3E4C182200A1}" destId="{B9A93AE5-14C8-D541-8278-13E0B404F9C4}"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83141-ECF1-FB43-982B-DDB275DF2851}">
      <dsp:nvSpPr>
        <dsp:cNvPr id="0" name=""/>
        <dsp:cNvSpPr/>
      </dsp:nvSpPr>
      <dsp:spPr>
        <a:xfrm>
          <a:off x="3465829" y="2583180"/>
          <a:ext cx="3157220" cy="3157220"/>
        </a:xfrm>
        <a:prstGeom prst="gear9">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kern="1200" dirty="0" smtClean="0"/>
            <a:t>Beziehungs-Qualitäten</a:t>
          </a:r>
          <a:endParaRPr lang="de-DE" sz="2000" kern="1200" dirty="0"/>
        </a:p>
      </dsp:txBody>
      <dsp:txXfrm>
        <a:off x="4100571" y="3322744"/>
        <a:ext cx="1887736" cy="1622876"/>
      </dsp:txXfrm>
    </dsp:sp>
    <dsp:sp modelId="{9F489E4A-B25E-1046-AFAA-76A57D8F4AA9}">
      <dsp:nvSpPr>
        <dsp:cNvPr id="0" name=""/>
        <dsp:cNvSpPr/>
      </dsp:nvSpPr>
      <dsp:spPr>
        <a:xfrm>
          <a:off x="1536699" y="1652018"/>
          <a:ext cx="2480564" cy="2665979"/>
        </a:xfrm>
        <a:prstGeom prst="gear6">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kern="1200" dirty="0" smtClean="0">
              <a:solidFill>
                <a:schemeClr val="tx1"/>
              </a:solidFill>
            </a:rPr>
            <a:t>Beziehungs-Taten</a:t>
          </a:r>
          <a:endParaRPr lang="de-DE" sz="2000" kern="1200" dirty="0">
            <a:solidFill>
              <a:schemeClr val="tx1"/>
            </a:solidFill>
          </a:endParaRPr>
        </a:p>
      </dsp:txBody>
      <dsp:txXfrm>
        <a:off x="2161188" y="2307637"/>
        <a:ext cx="1231586" cy="1354741"/>
      </dsp:txXfrm>
    </dsp:sp>
    <dsp:sp modelId="{11C5737E-1438-0440-B0C8-CC105CB512DA}">
      <dsp:nvSpPr>
        <dsp:cNvPr id="0" name=""/>
        <dsp:cNvSpPr/>
      </dsp:nvSpPr>
      <dsp:spPr>
        <a:xfrm rot="20700000">
          <a:off x="2914985" y="252811"/>
          <a:ext cx="2249768" cy="2249768"/>
        </a:xfrm>
        <a:prstGeom prst="gear6">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de-DE" sz="2000" kern="1200" dirty="0" smtClean="0"/>
            <a:t>Beziehungs-Welten</a:t>
          </a:r>
          <a:endParaRPr lang="de-DE" sz="2000" kern="1200" dirty="0"/>
        </a:p>
      </dsp:txBody>
      <dsp:txXfrm rot="-20700000">
        <a:off x="3408426" y="746252"/>
        <a:ext cx="1262888" cy="1262888"/>
      </dsp:txXfrm>
    </dsp:sp>
    <dsp:sp modelId="{DCC4D384-6A94-784C-AC51-443C9554316C}">
      <dsp:nvSpPr>
        <dsp:cNvPr id="0" name=""/>
        <dsp:cNvSpPr/>
      </dsp:nvSpPr>
      <dsp:spPr>
        <a:xfrm>
          <a:off x="3240395" y="2096837"/>
          <a:ext cx="4041241" cy="4041241"/>
        </a:xfrm>
        <a:prstGeom prst="circularArrow">
          <a:avLst>
            <a:gd name="adj1" fmla="val 4688"/>
            <a:gd name="adj2" fmla="val 299029"/>
            <a:gd name="adj3" fmla="val 2543880"/>
            <a:gd name="adj4" fmla="val 15802816"/>
            <a:gd name="adj5" fmla="val 5469"/>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BA4496D-D385-4541-AD6D-689BF2569054}">
      <dsp:nvSpPr>
        <dsp:cNvPr id="0" name=""/>
        <dsp:cNvSpPr/>
      </dsp:nvSpPr>
      <dsp:spPr>
        <a:xfrm>
          <a:off x="1222256" y="1322239"/>
          <a:ext cx="2936214" cy="2936214"/>
        </a:xfrm>
        <a:prstGeom prst="leftCircularArrow">
          <a:avLst>
            <a:gd name="adj1" fmla="val 6452"/>
            <a:gd name="adj2" fmla="val 429999"/>
            <a:gd name="adj3" fmla="val 10489124"/>
            <a:gd name="adj4" fmla="val 14837806"/>
            <a:gd name="adj5" fmla="val 7527"/>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9A93AE5-14C8-D541-8278-13E0B404F9C4}">
      <dsp:nvSpPr>
        <dsp:cNvPr id="0" name=""/>
        <dsp:cNvSpPr/>
      </dsp:nvSpPr>
      <dsp:spPr>
        <a:xfrm>
          <a:off x="2394591" y="-246607"/>
          <a:ext cx="3165830" cy="3165830"/>
        </a:xfrm>
        <a:prstGeom prst="circularArrow">
          <a:avLst>
            <a:gd name="adj1" fmla="val 5984"/>
            <a:gd name="adj2" fmla="val 394124"/>
            <a:gd name="adj3" fmla="val 13313824"/>
            <a:gd name="adj4" fmla="val 10508221"/>
            <a:gd name="adj5" fmla="val 6981"/>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p>
            <a:fld id="{3AA23B94-DFCC-7F4F-9111-DAC00E05F9A8}" type="datetimeFigureOut">
              <a:rPr lang="de-DE" smtClean="0"/>
              <a:t>12.11.16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2912496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AA23B94-DFCC-7F4F-9111-DAC00E05F9A8}" type="datetimeFigureOut">
              <a:rPr lang="de-DE" smtClean="0"/>
              <a:t>12.11.16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315804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AA23B94-DFCC-7F4F-9111-DAC00E05F9A8}" type="datetimeFigureOut">
              <a:rPr lang="de-DE" smtClean="0"/>
              <a:t>12.11.16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103205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AA23B94-DFCC-7F4F-9111-DAC00E05F9A8}" type="datetimeFigureOut">
              <a:rPr lang="de-DE" smtClean="0"/>
              <a:t>12.11.16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166367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p>
            <a:fld id="{3AA23B94-DFCC-7F4F-9111-DAC00E05F9A8}" type="datetimeFigureOut">
              <a:rPr lang="de-DE" smtClean="0"/>
              <a:t>12.11.16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57770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AA23B94-DFCC-7F4F-9111-DAC00E05F9A8}" type="datetimeFigureOut">
              <a:rPr lang="de-DE" smtClean="0"/>
              <a:t>12.11.16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358592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AA23B94-DFCC-7F4F-9111-DAC00E05F9A8}" type="datetimeFigureOut">
              <a:rPr lang="de-DE" smtClean="0"/>
              <a:t>12.11.16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371447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fld id="{3AA23B94-DFCC-7F4F-9111-DAC00E05F9A8}" type="datetimeFigureOut">
              <a:rPr lang="de-DE" smtClean="0"/>
              <a:t>12.11.16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385233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AA23B94-DFCC-7F4F-9111-DAC00E05F9A8}" type="datetimeFigureOut">
              <a:rPr lang="de-DE" smtClean="0"/>
              <a:t>12.11.16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2831941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3AA23B94-DFCC-7F4F-9111-DAC00E05F9A8}" type="datetimeFigureOut">
              <a:rPr lang="de-DE" smtClean="0"/>
              <a:t>12.11.16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1734472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sz="half" idx="10"/>
          </p:nvPr>
        </p:nvSpPr>
        <p:spPr/>
        <p:txBody>
          <a:bodyPr/>
          <a:lstStyle/>
          <a:p>
            <a:fld id="{3AA23B94-DFCC-7F4F-9111-DAC00E05F9A8}" type="datetimeFigureOut">
              <a:rPr lang="de-DE" smtClean="0"/>
              <a:t>12.11.16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A142E0E-60CE-0945-AADE-790C1A890BDA}" type="slidenum">
              <a:rPr lang="de-DE" smtClean="0"/>
              <a:t>‹Nr.›</a:t>
            </a:fld>
            <a:endParaRPr lang="de-DE"/>
          </a:p>
        </p:txBody>
      </p:sp>
    </p:spTree>
    <p:extLst>
      <p:ext uri="{BB962C8B-B14F-4D97-AF65-F5344CB8AC3E}">
        <p14:creationId xmlns:p14="http://schemas.microsoft.com/office/powerpoint/2010/main" val="31508510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Mastertitelformat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23B94-DFCC-7F4F-9111-DAC00E05F9A8}" type="datetimeFigureOut">
              <a:rPr lang="de-DE" smtClean="0"/>
              <a:t>12.11.16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42E0E-60CE-0945-AADE-790C1A890BDA}" type="slidenum">
              <a:rPr lang="de-DE" smtClean="0"/>
              <a:t>‹Nr.›</a:t>
            </a:fld>
            <a:endParaRPr lang="de-DE"/>
          </a:p>
        </p:txBody>
      </p:sp>
    </p:spTree>
    <p:extLst>
      <p:ext uri="{BB962C8B-B14F-4D97-AF65-F5344CB8AC3E}">
        <p14:creationId xmlns:p14="http://schemas.microsoft.com/office/powerpoint/2010/main" val="776466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457200" y="660400"/>
            <a:ext cx="8229600" cy="5465763"/>
          </a:xfrm>
        </p:spPr>
        <p:txBody>
          <a:bodyPr>
            <a:noAutofit/>
          </a:bodyPr>
          <a:lstStyle/>
          <a:p>
            <a:pPr marL="0" indent="0">
              <a:buNone/>
            </a:pPr>
            <a:r>
              <a:rPr lang="de-DE" sz="2400" dirty="0"/>
              <a:t>„Wir investieren viel in unsere Beziehungen. Beziehungen haben für uns Vorrang. Wir sehnen uns nach intakten, liebevollen Beziehungen untereinander und zu den Menschen, zu denen Gott uns sendet. Alle unsere Regeln und Aktivitäten dienen dem Aufbau, der Pflege oder der Wiederherstellung unserer Beziehungen. Unsere familiären Beziehungen pflegen wir; wir sind ebenso gute Nachbarn und Freunde. Wir behalten den Einzelnen mit seinen Bedürfnissen im Blick. Wir fördern einander in jeder Beziehung. Wir lassen die Kinder in unserer Gemeinde erleben, was es bedeutet, in einer vertrauensvollen Beziehung zu Jesus zu leben. Wir ertragen einander auch mit unseren Grenzen und Schwächen. Wir reden ehrlich miteinander und bemühen uns auch bei nötiger Kritik um Verständnis und Herzlichkeit. Konflikte suchen wir zeitnah zu lösen. Unser Miteinander strahlt eine freundliche Atmosphäre aus. [Eph 4,25-32; 1 Kor 13; Apg 2,37-47]“</a:t>
            </a:r>
          </a:p>
        </p:txBody>
      </p:sp>
    </p:spTree>
    <p:extLst>
      <p:ext uri="{BB962C8B-B14F-4D97-AF65-F5344CB8AC3E}">
        <p14:creationId xmlns:p14="http://schemas.microsoft.com/office/powerpoint/2010/main" val="14504212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p:nvPr>
            <p:extLst>
              <p:ext uri="{D42A27DB-BD31-4B8C-83A1-F6EECF244321}">
                <p14:modId xmlns:p14="http://schemas.microsoft.com/office/powerpoint/2010/main" val="2155273290"/>
              </p:ext>
            </p:extLst>
          </p:nvPr>
        </p:nvGraphicFramePr>
        <p:xfrm>
          <a:off x="914400" y="317500"/>
          <a:ext cx="7505700" cy="574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feld 2"/>
          <p:cNvSpPr txBox="1"/>
          <p:nvPr/>
        </p:nvSpPr>
        <p:spPr>
          <a:xfrm>
            <a:off x="6210300" y="431800"/>
            <a:ext cx="2806700" cy="175432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285750" indent="-285750">
              <a:buFont typeface="Arial"/>
              <a:buChar char="•"/>
            </a:pPr>
            <a:r>
              <a:rPr lang="de-DE" dirty="0" smtClean="0"/>
              <a:t>Untereinander</a:t>
            </a:r>
          </a:p>
          <a:p>
            <a:pPr marL="285750" indent="-285750">
              <a:buFont typeface="Arial"/>
              <a:buChar char="•"/>
            </a:pPr>
            <a:r>
              <a:rPr lang="de-DE" dirty="0" smtClean="0"/>
              <a:t>Familien</a:t>
            </a:r>
          </a:p>
          <a:p>
            <a:pPr marL="285750" indent="-285750">
              <a:buFont typeface="Arial"/>
              <a:buChar char="•"/>
            </a:pPr>
            <a:r>
              <a:rPr lang="de-DE" dirty="0" smtClean="0"/>
              <a:t>Freunde</a:t>
            </a:r>
          </a:p>
          <a:p>
            <a:pPr marL="285750" indent="-285750">
              <a:buFont typeface="Arial"/>
              <a:buChar char="•"/>
            </a:pPr>
            <a:r>
              <a:rPr lang="de-DE" dirty="0" smtClean="0"/>
              <a:t>Nachbarn</a:t>
            </a:r>
          </a:p>
          <a:p>
            <a:pPr marL="285750" indent="-285750">
              <a:buFont typeface="Arial"/>
              <a:buChar char="•"/>
            </a:pPr>
            <a:r>
              <a:rPr lang="de-DE" dirty="0" smtClean="0"/>
              <a:t>Kinder in der Gemeinde</a:t>
            </a:r>
          </a:p>
          <a:p>
            <a:pPr marL="285750" indent="-285750">
              <a:buFont typeface="Arial"/>
              <a:buChar char="•"/>
            </a:pPr>
            <a:r>
              <a:rPr lang="de-DE" dirty="0" smtClean="0"/>
              <a:t>Menschen in der Stadt</a:t>
            </a:r>
            <a:endParaRPr lang="de-DE" dirty="0"/>
          </a:p>
        </p:txBody>
      </p:sp>
      <p:sp>
        <p:nvSpPr>
          <p:cNvPr id="4" name="Textfeld 3"/>
          <p:cNvSpPr txBox="1"/>
          <p:nvPr/>
        </p:nvSpPr>
        <p:spPr>
          <a:xfrm>
            <a:off x="165100" y="266700"/>
            <a:ext cx="2044700" cy="2862323"/>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marL="285750" indent="-285750">
              <a:buFont typeface="Arial"/>
              <a:buChar char="•"/>
            </a:pPr>
            <a:r>
              <a:rPr lang="de-DE" dirty="0" smtClean="0">
                <a:solidFill>
                  <a:srgbClr val="000000"/>
                </a:solidFill>
              </a:rPr>
              <a:t>Aufbauen</a:t>
            </a:r>
          </a:p>
          <a:p>
            <a:pPr marL="285750" indent="-285750">
              <a:buFont typeface="Arial"/>
              <a:buChar char="•"/>
            </a:pPr>
            <a:r>
              <a:rPr lang="de-DE" dirty="0" smtClean="0">
                <a:solidFill>
                  <a:srgbClr val="000000"/>
                </a:solidFill>
              </a:rPr>
              <a:t>Pflegen</a:t>
            </a:r>
          </a:p>
          <a:p>
            <a:pPr marL="285750" indent="-285750">
              <a:buFont typeface="Arial"/>
              <a:buChar char="•"/>
            </a:pPr>
            <a:r>
              <a:rPr lang="de-DE" dirty="0" smtClean="0">
                <a:solidFill>
                  <a:srgbClr val="000000"/>
                </a:solidFill>
              </a:rPr>
              <a:t>Wieder herstellen</a:t>
            </a:r>
          </a:p>
          <a:p>
            <a:pPr marL="285750" indent="-285750">
              <a:buFont typeface="Arial"/>
              <a:buChar char="•"/>
            </a:pPr>
            <a:r>
              <a:rPr lang="de-DE" dirty="0" smtClean="0">
                <a:solidFill>
                  <a:srgbClr val="000000"/>
                </a:solidFill>
              </a:rPr>
              <a:t>Fördern</a:t>
            </a:r>
          </a:p>
          <a:p>
            <a:pPr marL="285750" indent="-285750">
              <a:buFont typeface="Arial"/>
              <a:buChar char="•"/>
            </a:pPr>
            <a:r>
              <a:rPr lang="de-DE" dirty="0" smtClean="0">
                <a:solidFill>
                  <a:srgbClr val="000000"/>
                </a:solidFill>
              </a:rPr>
              <a:t>Ertragen</a:t>
            </a:r>
          </a:p>
          <a:p>
            <a:pPr marL="285750" indent="-285750">
              <a:buFont typeface="Arial"/>
              <a:buChar char="•"/>
            </a:pPr>
            <a:r>
              <a:rPr lang="de-DE" dirty="0" smtClean="0">
                <a:solidFill>
                  <a:srgbClr val="000000"/>
                </a:solidFill>
              </a:rPr>
              <a:t>Miteinander reden</a:t>
            </a:r>
          </a:p>
          <a:p>
            <a:pPr marL="285750" indent="-285750">
              <a:buFont typeface="Arial"/>
              <a:buChar char="•"/>
            </a:pPr>
            <a:r>
              <a:rPr lang="de-DE" dirty="0" smtClean="0">
                <a:solidFill>
                  <a:srgbClr val="000000"/>
                </a:solidFill>
              </a:rPr>
              <a:t>Schnell reagieren</a:t>
            </a:r>
            <a:endParaRPr lang="de-DE" dirty="0">
              <a:solidFill>
                <a:srgbClr val="000000"/>
              </a:solidFill>
            </a:endParaRPr>
          </a:p>
        </p:txBody>
      </p:sp>
      <p:sp>
        <p:nvSpPr>
          <p:cNvPr id="5" name="Textfeld 4"/>
          <p:cNvSpPr txBox="1"/>
          <p:nvPr/>
        </p:nvSpPr>
        <p:spPr>
          <a:xfrm>
            <a:off x="552450" y="4457700"/>
            <a:ext cx="2520950" cy="230832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285750" indent="-285750">
              <a:buFont typeface="Arial"/>
              <a:buChar char="•"/>
            </a:pPr>
            <a:r>
              <a:rPr lang="de-DE" dirty="0" smtClean="0"/>
              <a:t>Intakt</a:t>
            </a:r>
          </a:p>
          <a:p>
            <a:pPr marL="285750" indent="-285750">
              <a:buFont typeface="Arial"/>
              <a:buChar char="•"/>
            </a:pPr>
            <a:r>
              <a:rPr lang="de-DE" dirty="0" smtClean="0"/>
              <a:t>Liebevoll</a:t>
            </a:r>
          </a:p>
          <a:p>
            <a:pPr marL="285750" indent="-285750">
              <a:buFont typeface="Arial"/>
              <a:buChar char="•"/>
            </a:pPr>
            <a:r>
              <a:rPr lang="de-DE" dirty="0" smtClean="0"/>
              <a:t>Gut</a:t>
            </a:r>
          </a:p>
          <a:p>
            <a:pPr marL="285750" indent="-285750">
              <a:buFont typeface="Arial"/>
              <a:buChar char="•"/>
            </a:pPr>
            <a:r>
              <a:rPr lang="de-DE" dirty="0" smtClean="0"/>
              <a:t>Förderlich</a:t>
            </a:r>
          </a:p>
          <a:p>
            <a:pPr marL="285750" indent="-285750">
              <a:buFont typeface="Arial"/>
              <a:buChar char="•"/>
            </a:pPr>
            <a:r>
              <a:rPr lang="de-DE" dirty="0" smtClean="0"/>
              <a:t>Ehrlich</a:t>
            </a:r>
          </a:p>
          <a:p>
            <a:pPr marL="285750" indent="-285750">
              <a:buFont typeface="Arial"/>
              <a:buChar char="•"/>
            </a:pPr>
            <a:r>
              <a:rPr lang="de-DE" dirty="0" smtClean="0"/>
              <a:t>Verständnisvoll</a:t>
            </a:r>
          </a:p>
          <a:p>
            <a:pPr marL="285750" indent="-285750">
              <a:buFont typeface="Arial"/>
              <a:buChar char="•"/>
            </a:pPr>
            <a:r>
              <a:rPr lang="de-DE" dirty="0" smtClean="0"/>
              <a:t>Herzlich</a:t>
            </a:r>
          </a:p>
          <a:p>
            <a:pPr marL="285750" indent="-285750">
              <a:buFont typeface="Arial"/>
              <a:buChar char="•"/>
            </a:pPr>
            <a:r>
              <a:rPr lang="de-DE" dirty="0" smtClean="0"/>
              <a:t>Freundlich</a:t>
            </a:r>
            <a:endParaRPr lang="de-DE" dirty="0"/>
          </a:p>
        </p:txBody>
      </p:sp>
    </p:spTree>
    <p:extLst>
      <p:ext uri="{BB962C8B-B14F-4D97-AF65-F5344CB8AC3E}">
        <p14:creationId xmlns:p14="http://schemas.microsoft.com/office/powerpoint/2010/main" val="38497594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Eph 4,25-32 (Luther 2017)</a:t>
            </a:r>
            <a:endParaRPr lang="de-DE" dirty="0"/>
          </a:p>
        </p:txBody>
      </p:sp>
      <p:sp>
        <p:nvSpPr>
          <p:cNvPr id="3" name="Inhaltsplatzhalter 2"/>
          <p:cNvSpPr>
            <a:spLocks noGrp="1"/>
          </p:cNvSpPr>
          <p:nvPr>
            <p:ph idx="1"/>
          </p:nvPr>
        </p:nvSpPr>
        <p:spPr>
          <a:xfrm>
            <a:off x="457200" y="1600200"/>
            <a:ext cx="8229600" cy="4826000"/>
          </a:xfrm>
        </p:spPr>
        <p:txBody>
          <a:bodyPr>
            <a:noAutofit/>
          </a:bodyPr>
          <a:lstStyle/>
          <a:p>
            <a:pPr marL="0" indent="0">
              <a:buNone/>
            </a:pPr>
            <a:r>
              <a:rPr lang="de-DE" sz="2200" dirty="0"/>
              <a:t>25 Darum legt die Lüge ab und redet die Wahrheit, ein jeder mit seinem Nächsten, weil wir untereinander Glieder sind. 26 Zürnt ihr, so sündigt nicht; lasst die Sonne nicht über eurem Zorn untergehen 27 und gebt nicht Raum dem Teufel. 28 Wer gestohlen hat, der stehle nicht mehr, sondern arbeite und schaffe mit eigenen Händen das nötige Gut, damit er dem Bedürftigen abgeben kann. 29 Lasst kein faules Geschwätz aus eurem Mund gehen, sondern redet, was gut ist, was erbaut und was notwendig ist, damit es Gnade bringe denen, die es hören. 30 Und betrübt nicht den Heiligen Geist Gottes, mit dem ihr versiegelt seid für den Tag der Erlösung. 31 Alle Bitterkeit und Grimm und Zorn und Geschrei und Lästerung seien fern von euch samt aller Bosheit. 32 Seid aber untereinander freundlich und herzlich und vergebt einer dem andern, wie auch Gott euch vergeben hat in Christus</a:t>
            </a:r>
            <a:r>
              <a:rPr lang="de-DE" sz="2200" dirty="0" smtClean="0"/>
              <a:t>.</a:t>
            </a:r>
            <a:endParaRPr lang="de-DE" sz="2200" dirty="0"/>
          </a:p>
        </p:txBody>
      </p:sp>
    </p:spTree>
    <p:extLst>
      <p:ext uri="{BB962C8B-B14F-4D97-AF65-F5344CB8AC3E}">
        <p14:creationId xmlns:p14="http://schemas.microsoft.com/office/powerpoint/2010/main" val="3829016515"/>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209</Words>
  <Application>Microsoft Macintosh PowerPoint</Application>
  <PresentationFormat>Bildschirmpräsentation (4:3)</PresentationFormat>
  <Paragraphs>27</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Office-Design</vt:lpstr>
      <vt:lpstr>PowerPoint-Präsentation</vt:lpstr>
      <vt:lpstr>PowerPoint-Präsentation</vt:lpstr>
      <vt:lpstr>Eph 4,25-32 (Luther 2017)</vt:lpstr>
    </vt:vector>
  </TitlesOfParts>
  <Company>EMAU Greifswald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Michael Herbst</dc:creator>
  <cp:lastModifiedBy>Michael Herbst</cp:lastModifiedBy>
  <cp:revision>6</cp:revision>
  <dcterms:created xsi:type="dcterms:W3CDTF">2016-11-12T15:48:09Z</dcterms:created>
  <dcterms:modified xsi:type="dcterms:W3CDTF">2016-11-12T19:52:27Z</dcterms:modified>
</cp:coreProperties>
</file>